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Deskundigheid &amp; Kwaliteit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Les </a:t>
            </a:r>
            <a:r>
              <a:rPr lang="nl-NL" dirty="0" smtClean="0"/>
              <a:t>5 </a:t>
            </a:r>
            <a:r>
              <a:rPr lang="nl-NL" dirty="0" smtClean="0"/>
              <a:t>| MZ3</a:t>
            </a:r>
          </a:p>
          <a:p>
            <a:r>
              <a:rPr lang="nl-NL" dirty="0" smtClean="0"/>
              <a:t>13.6 </a:t>
            </a:r>
            <a:r>
              <a:rPr lang="nl-NL" dirty="0" smtClean="0"/>
              <a:t>(MZ)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4" y="4442719"/>
            <a:ext cx="4846320" cy="175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Basisinkomen voor iedereen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76818"/>
            <a:ext cx="8596668" cy="3880773"/>
          </a:xfrm>
        </p:spPr>
        <p:txBody>
          <a:bodyPr/>
          <a:lstStyle/>
          <a:p>
            <a:r>
              <a:rPr lang="nl-NL" dirty="0" smtClean="0"/>
              <a:t>Wat is een basisinkomen?</a:t>
            </a:r>
          </a:p>
          <a:p>
            <a:r>
              <a:rPr lang="nl-NL" dirty="0" smtClean="0"/>
              <a:t>Al decennia beweren economen dat het goed zou zijn</a:t>
            </a:r>
          </a:p>
          <a:p>
            <a:r>
              <a:rPr lang="nl-NL" dirty="0" smtClean="0"/>
              <a:t>Alle burgers een basisinkomen</a:t>
            </a:r>
          </a:p>
          <a:p>
            <a:r>
              <a:rPr lang="nl-NL" dirty="0" smtClean="0"/>
              <a:t>Een gegarandeerd minimum inkomen voor alle burgers</a:t>
            </a:r>
          </a:p>
          <a:p>
            <a:r>
              <a:rPr lang="nl-NL" dirty="0" smtClean="0"/>
              <a:t>Voorwaarden;</a:t>
            </a:r>
          </a:p>
          <a:p>
            <a:pPr>
              <a:buFont typeface="+mj-lt"/>
              <a:buAutoNum type="arabicPeriod"/>
            </a:pPr>
            <a:r>
              <a:rPr lang="nl-NL" u="sng" dirty="0" smtClean="0"/>
              <a:t>Onvoorwaardelijk</a:t>
            </a:r>
            <a:r>
              <a:rPr lang="nl-NL" dirty="0" smtClean="0"/>
              <a:t>: iedereen moet het krijgen zonder papieren rompslomp</a:t>
            </a:r>
          </a:p>
          <a:p>
            <a:pPr>
              <a:buFont typeface="+mj-lt"/>
              <a:buAutoNum type="arabicPeriod"/>
            </a:pPr>
            <a:r>
              <a:rPr lang="nl-NL" u="sng" dirty="0" smtClean="0"/>
              <a:t>Hoog genoeg </a:t>
            </a:r>
            <a:r>
              <a:rPr lang="nl-NL" dirty="0" smtClean="0"/>
              <a:t>om minimaal van te kunnen leven</a:t>
            </a:r>
          </a:p>
          <a:p>
            <a:pPr>
              <a:buFont typeface="+mj-lt"/>
              <a:buAutoNum type="arabicPeriod"/>
            </a:pPr>
            <a:r>
              <a:rPr lang="nl-NL" u="sng" dirty="0" smtClean="0"/>
              <a:t>Individueel</a:t>
            </a:r>
            <a:r>
              <a:rPr lang="nl-NL" dirty="0" smtClean="0"/>
              <a:t> (onafhankelijk van wat iemand (of partner) al verdient)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205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Voor- en nadelen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273364"/>
              </p:ext>
            </p:extLst>
          </p:nvPr>
        </p:nvGraphicFramePr>
        <p:xfrm>
          <a:off x="677688" y="1243875"/>
          <a:ext cx="11118072" cy="2283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8910">
                  <a:extLst>
                    <a:ext uri="{9D8B030D-6E8A-4147-A177-3AD203B41FA5}">
                      <a16:colId xmlns:a16="http://schemas.microsoft.com/office/drawing/2014/main" val="1657856230"/>
                    </a:ext>
                  </a:extLst>
                </a:gridCol>
                <a:gridCol w="6399162">
                  <a:extLst>
                    <a:ext uri="{9D8B030D-6E8A-4147-A177-3AD203B41FA5}">
                      <a16:colId xmlns:a16="http://schemas.microsoft.com/office/drawing/2014/main" val="840021623"/>
                    </a:ext>
                  </a:extLst>
                </a:gridCol>
              </a:tblGrid>
              <a:tr h="491151">
                <a:tc>
                  <a:txBody>
                    <a:bodyPr/>
                    <a:lstStyle/>
                    <a:p>
                      <a:r>
                        <a:rPr lang="nl-NL" dirty="0" smtClean="0"/>
                        <a:t>Voordelen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Nadelen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99105"/>
                  </a:ext>
                </a:extLst>
              </a:tr>
              <a:tr h="668540">
                <a:tc>
                  <a:txBody>
                    <a:bodyPr/>
                    <a:lstStyle/>
                    <a:p>
                      <a:r>
                        <a:rPr lang="nl-NL" dirty="0" smtClean="0"/>
                        <a:t>AOW/WW verdwijnen (uitkeringsinstanties</a:t>
                      </a:r>
                      <a:r>
                        <a:rPr lang="nl-NL" baseline="0" dirty="0" smtClean="0"/>
                        <a:t> kunnen zich opheffen)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Erg duur, lastig te berekenen</a:t>
                      </a:r>
                      <a:r>
                        <a:rPr lang="nl-NL" baseline="0" dirty="0" smtClean="0"/>
                        <a:t> hoe duur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802029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r>
                        <a:rPr lang="nl-NL" dirty="0" smtClean="0"/>
                        <a:t>Geen fraude meer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Onvoorspelbare effecten op arbeidsmarkt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647471"/>
                  </a:ext>
                </a:extLst>
              </a:tr>
              <a:tr h="378823">
                <a:tc>
                  <a:txBody>
                    <a:bodyPr/>
                    <a:lstStyle/>
                    <a:p>
                      <a:r>
                        <a:rPr lang="nl-NL" dirty="0" smtClean="0"/>
                        <a:t>Eenvoudiger belastingstelsel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In alle EU landen tegelijk invoeren anders komt</a:t>
                      </a:r>
                      <a:r>
                        <a:rPr lang="nl-NL" baseline="0" dirty="0" smtClean="0"/>
                        <a:t> er migratie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410532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r>
                        <a:rPr lang="nl-NL" dirty="0" smtClean="0"/>
                        <a:t>Meer sociale gelijkheid en fin. vrijheid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866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29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Lastig experiment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Veel studies/experimenten sinds 1970</a:t>
            </a:r>
          </a:p>
          <a:p>
            <a:r>
              <a:rPr lang="nl-NL" dirty="0" smtClean="0"/>
              <a:t>Toch (nog) niet ingevoerd</a:t>
            </a:r>
          </a:p>
          <a:p>
            <a:r>
              <a:rPr lang="nl-NL" dirty="0" smtClean="0"/>
              <a:t>Hele systeem van belastingen moet dan op de schop</a:t>
            </a:r>
          </a:p>
          <a:p>
            <a:r>
              <a:rPr lang="nl-NL" dirty="0" smtClean="0"/>
              <a:t>Gedrag van mensen blijkt lastig te voorspellen</a:t>
            </a:r>
          </a:p>
          <a:p>
            <a:r>
              <a:rPr lang="nl-NL" dirty="0" smtClean="0"/>
              <a:t>Werk blijft lonend (wat levert werk precies op?)</a:t>
            </a:r>
          </a:p>
          <a:p>
            <a:pPr>
              <a:buFontTx/>
              <a:buChar char="-"/>
            </a:pPr>
            <a:r>
              <a:rPr lang="nl-NL" dirty="0" smtClean="0"/>
              <a:t>Loon (in dit geval extra inkomsten)</a:t>
            </a:r>
          </a:p>
          <a:p>
            <a:pPr>
              <a:buFontTx/>
              <a:buChar char="-"/>
            </a:pPr>
            <a:r>
              <a:rPr lang="nl-NL" dirty="0" smtClean="0"/>
              <a:t>Zinvolle tijdbesteding</a:t>
            </a:r>
          </a:p>
          <a:p>
            <a:pPr>
              <a:buFontTx/>
              <a:buChar char="-"/>
            </a:pPr>
            <a:r>
              <a:rPr lang="nl-NL" dirty="0" smtClean="0"/>
              <a:t>Zelfontplooiing</a:t>
            </a:r>
          </a:p>
          <a:p>
            <a:r>
              <a:rPr lang="nl-NL" dirty="0" smtClean="0"/>
              <a:t>Zonder verplichtingen van het ontvangen van uitkeringen draag je makkelijker bij aan de samenleving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936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90072" cy="1320800"/>
          </a:xfrm>
        </p:spPr>
        <p:txBody>
          <a:bodyPr/>
          <a:lstStyle/>
          <a:p>
            <a:r>
              <a:rPr lang="nl-NL" dirty="0" smtClean="0"/>
              <a:t>Bekeken vanuit verschillende perspectieven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16007"/>
            <a:ext cx="8596668" cy="3880773"/>
          </a:xfrm>
        </p:spPr>
        <p:txBody>
          <a:bodyPr/>
          <a:lstStyle/>
          <a:p>
            <a:r>
              <a:rPr lang="nl-NL" dirty="0" smtClean="0"/>
              <a:t>Sociaal</a:t>
            </a:r>
          </a:p>
          <a:p>
            <a:r>
              <a:rPr lang="nl-NL" dirty="0" smtClean="0"/>
              <a:t>Maatschappelijk</a:t>
            </a:r>
          </a:p>
          <a:p>
            <a:r>
              <a:rPr lang="nl-NL" dirty="0" smtClean="0"/>
              <a:t>Economisch</a:t>
            </a:r>
          </a:p>
          <a:p>
            <a:r>
              <a:rPr lang="nl-NL" dirty="0" smtClean="0"/>
              <a:t>Politiek</a:t>
            </a:r>
          </a:p>
          <a:p>
            <a:r>
              <a:rPr lang="nl-NL" dirty="0" smtClean="0"/>
              <a:t>Fiscaal</a:t>
            </a:r>
          </a:p>
          <a:p>
            <a:r>
              <a:rPr lang="nl-NL" dirty="0" smtClean="0"/>
              <a:t>Feministisch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*studies zijn te vinden op ‘basic </a:t>
            </a:r>
            <a:r>
              <a:rPr lang="nl-NL" dirty="0" err="1" smtClean="0"/>
              <a:t>income</a:t>
            </a:r>
            <a:r>
              <a:rPr lang="nl-NL" dirty="0" smtClean="0"/>
              <a:t> studies’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218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14847"/>
            <a:ext cx="8596668" cy="3880773"/>
          </a:xfrm>
        </p:spPr>
        <p:txBody>
          <a:bodyPr/>
          <a:lstStyle/>
          <a:p>
            <a:r>
              <a:rPr lang="nl-NL" dirty="0" smtClean="0"/>
              <a:t>Ga naar welzijn.angerenstein.nl</a:t>
            </a:r>
          </a:p>
          <a:p>
            <a:r>
              <a:rPr lang="nl-NL" dirty="0" smtClean="0"/>
              <a:t>Ga naar Maatschappelijke zorg</a:t>
            </a:r>
          </a:p>
          <a:p>
            <a:r>
              <a:rPr lang="nl-NL" dirty="0" smtClean="0"/>
              <a:t>Ga dan naar Maatschappelijke zorg 2</a:t>
            </a:r>
          </a:p>
          <a:p>
            <a:r>
              <a:rPr lang="nl-NL" dirty="0" smtClean="0"/>
              <a:t>Naar VW thema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Maak opdracht </a:t>
            </a:r>
            <a:r>
              <a:rPr lang="nl-NL" dirty="0" smtClean="0"/>
              <a:t>10 &amp; 11</a:t>
            </a: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Sla je opdrachten goed op in je pc, is aan het eind van LP 10 je bewijs van inzet en voorwaarde om de toets te kunnen halen.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18" y="4920207"/>
            <a:ext cx="3905250" cy="11715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9694" y="0"/>
            <a:ext cx="2822306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8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07DC5C-509F-41B6-A3A3-6ECEA8817A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DC04AB-6A86-4D14-891F-9766010A91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0D8AEE-4984-4645-A0F0-653223AEFB19}">
  <ds:schemaRefs>
    <ds:schemaRef ds:uri="http://purl.org/dc/elements/1.1/"/>
    <ds:schemaRef ds:uri="http://schemas.microsoft.com/office/2006/metadata/properties"/>
    <ds:schemaRef ds:uri="1f671bd0-527c-4d2a-98b8-6946169f1e3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b9f8bbe-82d2-46a4-909f-9c23c02db6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</TotalTime>
  <Words>254</Words>
  <Application>Microsoft Office PowerPoint</Application>
  <PresentationFormat>Breedbeeld</PresentationFormat>
  <Paragraphs>48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Facet</vt:lpstr>
      <vt:lpstr>Deskundigheid &amp; Kwaliteit</vt:lpstr>
      <vt:lpstr>Basisinkomen voor iedereen</vt:lpstr>
      <vt:lpstr>Voor- en nadelen</vt:lpstr>
      <vt:lpstr>Lastig experiment</vt:lpstr>
      <vt:lpstr>Bekeken vanuit verschillende perspectieven</vt:lpstr>
      <vt:lpstr>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Deskundigheid &amp; Kwaliteit</dc:title>
  <dc:creator>Simon Poelman</dc:creator>
  <cp:lastModifiedBy>Simon Poelman</cp:lastModifiedBy>
  <cp:revision>4</cp:revision>
  <dcterms:created xsi:type="dcterms:W3CDTF">2020-01-20T09:08:18Z</dcterms:created>
  <dcterms:modified xsi:type="dcterms:W3CDTF">2020-01-20T11:19:26Z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